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37" r:id="rId3"/>
    <p:sldId id="449" r:id="rId4"/>
    <p:sldId id="450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49"/>
            <p14:sldId id="450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Detailed Mockups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Detailed Mockups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Depending on your process, detailed mockups can either be the highest fidelity</a:t>
            </a:r>
          </a:p>
          <a:p>
            <a:r>
              <a:rPr lang="en-US" dirty="0"/>
              <a:t>wireframes or the next iteration of concept mockups.</a:t>
            </a:r>
          </a:p>
          <a:p>
            <a:r>
              <a:rPr lang="en-US" dirty="0" smtClean="0"/>
              <a:t>Some.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2632" y="2484011"/>
            <a:ext cx="6477835" cy="37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Detailed Mockups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Some companies will skip </a:t>
            </a:r>
            <a:r>
              <a:rPr lang="en-US" dirty="0" err="1"/>
              <a:t>wireframing</a:t>
            </a:r>
            <a:r>
              <a:rPr lang="en-US" dirty="0"/>
              <a:t> altogether and create a lower fidelity</a:t>
            </a:r>
          </a:p>
          <a:p>
            <a:r>
              <a:rPr lang="en-US" dirty="0"/>
              <a:t>concept mockup before increasing fidelity to a detailed mockup. Other companies</a:t>
            </a:r>
          </a:p>
          <a:p>
            <a:r>
              <a:rPr lang="en-US" dirty="0"/>
              <a:t>may follower a more evolutionary path which uses wireframes as the skeletons</a:t>
            </a:r>
          </a:p>
          <a:p>
            <a:r>
              <a:rPr lang="en-US" dirty="0"/>
              <a:t>for mockups. While you might hear the terms ”</a:t>
            </a:r>
            <a:r>
              <a:rPr lang="en-US" dirty="0" err="1"/>
              <a:t>wireframing</a:t>
            </a:r>
            <a:r>
              <a:rPr lang="en-US" dirty="0"/>
              <a:t>” and ”mockups” used</a:t>
            </a:r>
          </a:p>
          <a:p>
            <a:r>
              <a:rPr lang="en-US" dirty="0"/>
              <a:t>interchangeably, they really are two different types of documents. The wireframes</a:t>
            </a:r>
          </a:p>
          <a:p>
            <a:r>
              <a:rPr lang="en-US" dirty="0"/>
              <a:t>lay out the structure and then texture and fidelity is injected to turn it into a mockup</a:t>
            </a:r>
          </a:p>
          <a:p>
            <a:r>
              <a:rPr lang="en-US" dirty="0"/>
              <a:t>which acts as a model of the app or website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According to </a:t>
            </a:r>
            <a:r>
              <a:rPr lang="en-US" dirty="0" err="1"/>
              <a:t>UXPin</a:t>
            </a:r>
            <a:r>
              <a:rPr lang="en-US" dirty="0"/>
              <a:t> CEO Marcin </a:t>
            </a:r>
            <a:r>
              <a:rPr lang="en-US" dirty="0" err="1"/>
              <a:t>Treder</a:t>
            </a:r>
            <a:r>
              <a:rPr lang="en-US" dirty="0"/>
              <a:t>, a detailed mockup is oftentimes a design</a:t>
            </a:r>
          </a:p>
          <a:p>
            <a:r>
              <a:rPr lang="en-US" dirty="0"/>
              <a:t>draft or can be the actual visual design. Almost photorealistic, a well-created</a:t>
            </a:r>
          </a:p>
          <a:p>
            <a:r>
              <a:rPr lang="en-US" dirty="0"/>
              <a:t>detailed mockup encourages people to actually review the visual side of the project.</a:t>
            </a:r>
          </a:p>
          <a:p>
            <a:r>
              <a:rPr lang="en-US" dirty="0"/>
              <a:t>Wireframes might contain shapes, lines, and possibly some detail (if it’s high</a:t>
            </a:r>
          </a:p>
          <a:p>
            <a:r>
              <a:rPr lang="en-US" dirty="0"/>
              <a:t>fidelity), but a detailed mockup always shows specific fonts, color choices, and the</a:t>
            </a:r>
          </a:p>
          <a:p>
            <a:r>
              <a:rPr lang="en-US" dirty="0"/>
              <a:t>overall final appearance.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8123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dirty="0"/>
              <a:t>Detailed Mockups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Nick Pettit, designer at Treehouse, reiterates that detailed mockups are helpful</a:t>
            </a:r>
          </a:p>
          <a:p>
            <a:r>
              <a:rPr lang="en-US" dirty="0"/>
              <a:t>as a means of design communication but shouldn’t be treated as a ”</a:t>
            </a:r>
            <a:r>
              <a:rPr lang="en-US" dirty="0" err="1"/>
              <a:t>tossover</a:t>
            </a:r>
            <a:r>
              <a:rPr lang="en-US" dirty="0"/>
              <a:t>” to</a:t>
            </a:r>
          </a:p>
          <a:p>
            <a:r>
              <a:rPr lang="en-US" dirty="0"/>
              <a:t>development. He explains that the process of spending hours on a detailed mockup</a:t>
            </a:r>
          </a:p>
          <a:p>
            <a:r>
              <a:rPr lang="en-US" dirty="0"/>
              <a:t>as a spec sheet for developers is no longer relevant given the rise of responsive</a:t>
            </a:r>
          </a:p>
          <a:p>
            <a:r>
              <a:rPr lang="en-US" dirty="0"/>
              <a:t>design and Agile methodologies. Furthermore, lower fidelity wireframes can be</a:t>
            </a:r>
          </a:p>
          <a:p>
            <a:r>
              <a:rPr lang="en-US" dirty="0"/>
              <a:t>friendlier for iterating since they require less effort while prototyping can be an</a:t>
            </a:r>
          </a:p>
          <a:p>
            <a:r>
              <a:rPr lang="en-US" dirty="0"/>
              <a:t>easier way to bridge the functional gap.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618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343</Words>
  <Application>Microsoft Office PowerPoint</Application>
  <PresentationFormat>On-screen Show (4:3)</PresentationFormat>
  <Paragraphs>42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III Detailed Mockups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230</cp:revision>
  <dcterms:created xsi:type="dcterms:W3CDTF">2006-08-16T00:00:00Z</dcterms:created>
  <dcterms:modified xsi:type="dcterms:W3CDTF">2023-11-26T08:42:20Z</dcterms:modified>
</cp:coreProperties>
</file>